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5" r:id="rId3"/>
    <p:sldId id="258" r:id="rId4"/>
    <p:sldId id="259" r:id="rId5"/>
    <p:sldId id="261" r:id="rId6"/>
    <p:sldId id="274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</p:sldIdLst>
  <p:sldSz cx="12192000" cy="6858000"/>
  <p:notesSz cx="6858000" cy="12192000"/>
  <p:embeddedFontLst>
    <p:embeddedFont>
      <p:font typeface="MiSans" panose="020B0604020202020204" charset="-122"/>
      <p:regular r:id="rId18"/>
    </p:embeddedFont>
    <p:embeddedFont>
      <p:font typeface="Noto Sans SC" panose="020B0604020202020204" charset="-128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067E5-3543-41B0-8434-7E6F320F8EAD}" v="2" dt="2025-11-09T08:56:56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31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jan Paul" userId="d88489a4d575fe2f" providerId="LiveId" clId="{69A983F5-A129-4816-AB95-DBE48931CBC9}"/>
    <pc:docChg chg="custSel modSld">
      <pc:chgData name="Bijan Paul" userId="d88489a4d575fe2f" providerId="LiveId" clId="{69A983F5-A129-4816-AB95-DBE48931CBC9}" dt="2025-11-09T08:56:58.904" v="10" actId="1076"/>
      <pc:docMkLst>
        <pc:docMk/>
      </pc:docMkLst>
      <pc:sldChg chg="addSp delSp modSp mod">
        <pc:chgData name="Bijan Paul" userId="d88489a4d575fe2f" providerId="LiveId" clId="{69A983F5-A129-4816-AB95-DBE48931CBC9}" dt="2025-11-09T08:56:52.296" v="8" actId="1076"/>
        <pc:sldMkLst>
          <pc:docMk/>
          <pc:sldMk cId="0" sldId="256"/>
        </pc:sldMkLst>
        <pc:picChg chg="add mod">
          <ac:chgData name="Bijan Paul" userId="d88489a4d575fe2f" providerId="LiveId" clId="{69A983F5-A129-4816-AB95-DBE48931CBC9}" dt="2025-11-09T08:56:52.296" v="8" actId="1076"/>
          <ac:picMkLst>
            <pc:docMk/>
            <pc:sldMk cId="0" sldId="256"/>
            <ac:picMk id="60" creationId="{45A608BA-93E0-7BF4-E1AA-4E716186391B}"/>
          </ac:picMkLst>
        </pc:picChg>
        <pc:picChg chg="del">
          <ac:chgData name="Bijan Paul" userId="d88489a4d575fe2f" providerId="LiveId" clId="{69A983F5-A129-4816-AB95-DBE48931CBC9}" dt="2025-11-09T08:56:49.146" v="7" actId="21"/>
          <ac:picMkLst>
            <pc:docMk/>
            <pc:sldMk cId="0" sldId="256"/>
            <ac:picMk id="64" creationId="{DA40BAFC-E641-2AA6-7868-29EF86C4E3C5}"/>
          </ac:picMkLst>
        </pc:picChg>
      </pc:sldChg>
      <pc:sldChg chg="addSp delSp modSp mod">
        <pc:chgData name="Bijan Paul" userId="d88489a4d575fe2f" providerId="LiveId" clId="{69A983F5-A129-4816-AB95-DBE48931CBC9}" dt="2025-11-09T08:56:58.904" v="10" actId="1076"/>
        <pc:sldMkLst>
          <pc:docMk/>
          <pc:sldMk cId="358155236" sldId="275"/>
        </pc:sldMkLst>
        <pc:picChg chg="del">
          <ac:chgData name="Bijan Paul" userId="d88489a4d575fe2f" providerId="LiveId" clId="{69A983F5-A129-4816-AB95-DBE48931CBC9}" dt="2025-11-09T08:56:32.531" v="3" actId="478"/>
          <ac:picMkLst>
            <pc:docMk/>
            <pc:sldMk cId="358155236" sldId="275"/>
            <ac:picMk id="5" creationId="{7D8AA5C5-C471-FF0C-303F-D53760BD4E87}"/>
          </ac:picMkLst>
        </pc:picChg>
        <pc:picChg chg="add mod">
          <ac:chgData name="Bijan Paul" userId="d88489a4d575fe2f" providerId="LiveId" clId="{69A983F5-A129-4816-AB95-DBE48931CBC9}" dt="2025-11-09T08:56:58.904" v="10" actId="1076"/>
          <ac:picMkLst>
            <pc:docMk/>
            <pc:sldMk cId="358155236" sldId="275"/>
            <ac:picMk id="64" creationId="{DA40BAFC-E641-2AA6-7868-29EF86C4E3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518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79382-8781-414A-4D1A-C08472179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F2CAB-5FA7-2E85-B5B5-A0300CC8C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F4719-7BBF-692C-33C8-B2810200C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748A-CB99-7B4C-3AF1-3C32BF285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0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3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5330" y="1568117"/>
            <a:ext cx="6264818" cy="923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 for Blind </a:t>
            </a:r>
            <a:endParaRPr lang="en-US" sz="1600" b="1" dirty="0"/>
          </a:p>
        </p:txBody>
      </p:sp>
      <p:sp>
        <p:nvSpPr>
          <p:cNvPr id="4" name="Text 1"/>
          <p:cNvSpPr/>
          <p:nvPr/>
        </p:nvSpPr>
        <p:spPr>
          <a:xfrm>
            <a:off x="7235190" y="439166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15860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15860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5863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35863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558655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558655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758680" y="638111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758680" y="638111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42631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42631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62634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262634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826365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2826365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026390" y="9488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3026390" y="9488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231557" y="4674566"/>
            <a:ext cx="5264536" cy="1200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Bijan Paul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PhD Student, School of Computing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University of Nebraska-Lincoln</a:t>
            </a:r>
            <a:endParaRPr lang="en-US" sz="1600" dirty="0"/>
          </a:p>
        </p:txBody>
      </p:sp>
      <p:pic>
        <p:nvPicPr>
          <p:cNvPr id="23" name="Image 1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8" y="1412240"/>
            <a:ext cx="1320800" cy="1371600"/>
          </a:xfrm>
          <a:prstGeom prst="rect">
            <a:avLst/>
          </a:prstGeom>
        </p:spPr>
      </p:pic>
      <p:pic>
        <p:nvPicPr>
          <p:cNvPr id="24" name="Image 2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946" y="4391660"/>
            <a:ext cx="983056" cy="907962"/>
          </a:xfrm>
          <a:prstGeom prst="rect">
            <a:avLst/>
          </a:prstGeom>
        </p:spPr>
      </p:pic>
      <p:sp>
        <p:nvSpPr>
          <p:cNvPr id="25" name="Shape 20"/>
          <p:cNvSpPr/>
          <p:nvPr/>
        </p:nvSpPr>
        <p:spPr>
          <a:xfrm>
            <a:off x="1273269" y="2275839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1"/>
          <p:cNvSpPr/>
          <p:nvPr/>
        </p:nvSpPr>
        <p:spPr>
          <a:xfrm>
            <a:off x="1273269" y="2275839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7" name="Image 3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925" y="5073480"/>
            <a:ext cx="731154" cy="676035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1511842" y="121936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3"/>
          <p:cNvSpPr/>
          <p:nvPr/>
        </p:nvSpPr>
        <p:spPr>
          <a:xfrm>
            <a:off x="11511842" y="121936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11511842" y="1019337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5"/>
          <p:cNvSpPr/>
          <p:nvPr/>
        </p:nvSpPr>
        <p:spPr>
          <a:xfrm>
            <a:off x="11511842" y="1019337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>
            <a:off x="11511842" y="819312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27"/>
          <p:cNvSpPr/>
          <p:nvPr/>
        </p:nvSpPr>
        <p:spPr>
          <a:xfrm>
            <a:off x="11511842" y="819312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11511842" y="61928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29"/>
          <p:cNvSpPr/>
          <p:nvPr/>
        </p:nvSpPr>
        <p:spPr>
          <a:xfrm>
            <a:off x="11511842" y="61928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>
            <a:off x="11511842" y="201247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>
            <a:off x="11511842" y="201247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2"/>
          <p:cNvSpPr/>
          <p:nvPr/>
        </p:nvSpPr>
        <p:spPr>
          <a:xfrm>
            <a:off x="11511842" y="1812453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3"/>
          <p:cNvSpPr/>
          <p:nvPr/>
        </p:nvSpPr>
        <p:spPr>
          <a:xfrm>
            <a:off x="11511842" y="1812453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4"/>
          <p:cNvSpPr/>
          <p:nvPr/>
        </p:nvSpPr>
        <p:spPr>
          <a:xfrm>
            <a:off x="11511842" y="1612428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5"/>
          <p:cNvSpPr/>
          <p:nvPr/>
        </p:nvSpPr>
        <p:spPr>
          <a:xfrm>
            <a:off x="11511842" y="1612428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11511842" y="14124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37"/>
          <p:cNvSpPr/>
          <p:nvPr/>
        </p:nvSpPr>
        <p:spPr>
          <a:xfrm>
            <a:off x="11511842" y="14124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38"/>
          <p:cNvSpPr/>
          <p:nvPr/>
        </p:nvSpPr>
        <p:spPr>
          <a:xfrm>
            <a:off x="318177" y="572515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39"/>
          <p:cNvSpPr/>
          <p:nvPr/>
        </p:nvSpPr>
        <p:spPr>
          <a:xfrm>
            <a:off x="318177" y="572515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0"/>
          <p:cNvSpPr/>
          <p:nvPr/>
        </p:nvSpPr>
        <p:spPr>
          <a:xfrm>
            <a:off x="318178" y="552513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1"/>
          <p:cNvSpPr/>
          <p:nvPr/>
        </p:nvSpPr>
        <p:spPr>
          <a:xfrm>
            <a:off x="318178" y="552513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2"/>
          <p:cNvSpPr/>
          <p:nvPr/>
        </p:nvSpPr>
        <p:spPr>
          <a:xfrm>
            <a:off x="318178" y="532510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3"/>
          <p:cNvSpPr/>
          <p:nvPr/>
        </p:nvSpPr>
        <p:spPr>
          <a:xfrm>
            <a:off x="318178" y="532510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4"/>
          <p:cNvSpPr/>
          <p:nvPr/>
        </p:nvSpPr>
        <p:spPr>
          <a:xfrm>
            <a:off x="318178" y="512508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5"/>
          <p:cNvSpPr/>
          <p:nvPr/>
        </p:nvSpPr>
        <p:spPr>
          <a:xfrm>
            <a:off x="318178" y="512508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2" name="Shape 46"/>
          <p:cNvSpPr/>
          <p:nvPr/>
        </p:nvSpPr>
        <p:spPr>
          <a:xfrm>
            <a:off x="318177" y="651827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47"/>
          <p:cNvSpPr/>
          <p:nvPr/>
        </p:nvSpPr>
        <p:spPr>
          <a:xfrm>
            <a:off x="318177" y="651827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4" name="Shape 48"/>
          <p:cNvSpPr/>
          <p:nvPr/>
        </p:nvSpPr>
        <p:spPr>
          <a:xfrm>
            <a:off x="318178" y="631825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49"/>
          <p:cNvSpPr/>
          <p:nvPr/>
        </p:nvSpPr>
        <p:spPr>
          <a:xfrm>
            <a:off x="318178" y="631825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6" name="Shape 50"/>
          <p:cNvSpPr/>
          <p:nvPr/>
        </p:nvSpPr>
        <p:spPr>
          <a:xfrm>
            <a:off x="318178" y="611822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1"/>
          <p:cNvSpPr/>
          <p:nvPr/>
        </p:nvSpPr>
        <p:spPr>
          <a:xfrm>
            <a:off x="318178" y="611822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8" name="Shape 52"/>
          <p:cNvSpPr/>
          <p:nvPr/>
        </p:nvSpPr>
        <p:spPr>
          <a:xfrm>
            <a:off x="318178" y="5918201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3"/>
          <p:cNvSpPr/>
          <p:nvPr/>
        </p:nvSpPr>
        <p:spPr>
          <a:xfrm>
            <a:off x="318178" y="5918201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0" name="Picture 59" descr="A person walking with a cane and a light bulb&#10;&#10;AI-generated content may be incorrect.">
            <a:extLst>
              <a:ext uri="{FF2B5EF4-FFF2-40B4-BE49-F238E27FC236}">
                <a16:creationId xmlns:a16="http://schemas.microsoft.com/office/drawing/2014/main" id="{45A608BA-93E0-7BF4-E1AA-4E7161863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512" y="2456808"/>
            <a:ext cx="4646976" cy="32132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68764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02400" y="1879600"/>
            <a:ext cx="581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8AAE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Keystroke Echo in Action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692400"/>
            <a:ext cx="543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latin typeface="MiSans" panose="020B0604020202020204" charset="-122"/>
                <a:ea typeface="MiSans" panose="020B0604020202020204" charset="-122"/>
                <a:cs typeface="MiSans" panose="020B0604020202020204" charset="-122"/>
              </a:rPr>
              <a:t>Every key press is spoken aloud instantly</a:t>
            </a:r>
          </a:p>
        </p:txBody>
      </p:sp>
      <p:sp>
        <p:nvSpPr>
          <p:cNvPr id="6" name="Shape 2"/>
          <p:cNvSpPr/>
          <p:nvPr/>
        </p:nvSpPr>
        <p:spPr>
          <a:xfrm>
            <a:off x="6502400" y="41656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ECDF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718300" y="4419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317659" y="19348"/>
                </a:moveTo>
                <a:cubicBezTo>
                  <a:pt x="311527" y="14347"/>
                  <a:pt x="302538" y="15300"/>
                  <a:pt x="297537" y="21431"/>
                </a:cubicBezTo>
                <a:cubicBezTo>
                  <a:pt x="292537" y="27563"/>
                  <a:pt x="293489" y="36552"/>
                  <a:pt x="299621" y="41553"/>
                </a:cubicBezTo>
                <a:cubicBezTo>
                  <a:pt x="331887" y="67747"/>
                  <a:pt x="352425" y="107633"/>
                  <a:pt x="352425" y="152400"/>
                </a:cubicBezTo>
                <a:cubicBezTo>
                  <a:pt x="352425" y="197167"/>
                  <a:pt x="331887" y="237053"/>
                  <a:pt x="299621" y="263307"/>
                </a:cubicBezTo>
                <a:cubicBezTo>
                  <a:pt x="293489" y="268307"/>
                  <a:pt x="292596" y="277297"/>
                  <a:pt x="297537" y="283428"/>
                </a:cubicBezTo>
                <a:cubicBezTo>
                  <a:pt x="302478" y="289560"/>
                  <a:pt x="311527" y="290453"/>
                  <a:pt x="317659" y="285512"/>
                </a:cubicBezTo>
                <a:cubicBezTo>
                  <a:pt x="356295" y="254020"/>
                  <a:pt x="381000" y="206097"/>
                  <a:pt x="381000" y="152400"/>
                </a:cubicBezTo>
                <a:cubicBezTo>
                  <a:pt x="381000" y="98703"/>
                  <a:pt x="356295" y="50721"/>
                  <a:pt x="317659" y="19348"/>
                </a:cubicBezTo>
                <a:close/>
                <a:moveTo>
                  <a:pt x="281642" y="63698"/>
                </a:moveTo>
                <a:cubicBezTo>
                  <a:pt x="275511" y="58698"/>
                  <a:pt x="266521" y="59650"/>
                  <a:pt x="261521" y="65782"/>
                </a:cubicBezTo>
                <a:cubicBezTo>
                  <a:pt x="256520" y="71914"/>
                  <a:pt x="257473" y="80903"/>
                  <a:pt x="263604" y="85904"/>
                </a:cubicBezTo>
                <a:cubicBezTo>
                  <a:pt x="282952" y="101620"/>
                  <a:pt x="295275" y="125551"/>
                  <a:pt x="295275" y="152400"/>
                </a:cubicBezTo>
                <a:cubicBezTo>
                  <a:pt x="295275" y="179249"/>
                  <a:pt x="282952" y="203180"/>
                  <a:pt x="263604" y="218956"/>
                </a:cubicBezTo>
                <a:cubicBezTo>
                  <a:pt x="257473" y="223957"/>
                  <a:pt x="256580" y="232946"/>
                  <a:pt x="261521" y="239078"/>
                </a:cubicBezTo>
                <a:cubicBezTo>
                  <a:pt x="266462" y="245209"/>
                  <a:pt x="275511" y="246102"/>
                  <a:pt x="281642" y="241161"/>
                </a:cubicBezTo>
                <a:cubicBezTo>
                  <a:pt x="307360" y="220206"/>
                  <a:pt x="323850" y="188238"/>
                  <a:pt x="323850" y="152460"/>
                </a:cubicBezTo>
                <a:cubicBezTo>
                  <a:pt x="323850" y="116681"/>
                  <a:pt x="307360" y="84713"/>
                  <a:pt x="281642" y="63758"/>
                </a:cubicBezTo>
                <a:close/>
                <a:moveTo>
                  <a:pt x="245626" y="108049"/>
                </a:moveTo>
                <a:cubicBezTo>
                  <a:pt x="239494" y="103049"/>
                  <a:pt x="230505" y="104001"/>
                  <a:pt x="225504" y="110133"/>
                </a:cubicBezTo>
                <a:cubicBezTo>
                  <a:pt x="220504" y="116265"/>
                  <a:pt x="221456" y="125254"/>
                  <a:pt x="227588" y="130254"/>
                </a:cubicBezTo>
                <a:cubicBezTo>
                  <a:pt x="234017" y="135493"/>
                  <a:pt x="238125" y="143470"/>
                  <a:pt x="238125" y="152400"/>
                </a:cubicBezTo>
                <a:cubicBezTo>
                  <a:pt x="238125" y="161330"/>
                  <a:pt x="234017" y="169307"/>
                  <a:pt x="227588" y="174605"/>
                </a:cubicBezTo>
                <a:cubicBezTo>
                  <a:pt x="221456" y="179606"/>
                  <a:pt x="220563" y="188595"/>
                  <a:pt x="225504" y="194727"/>
                </a:cubicBezTo>
                <a:cubicBezTo>
                  <a:pt x="230445" y="200858"/>
                  <a:pt x="239494" y="201751"/>
                  <a:pt x="245626" y="196810"/>
                </a:cubicBezTo>
                <a:cubicBezTo>
                  <a:pt x="258425" y="186273"/>
                  <a:pt x="266700" y="170319"/>
                  <a:pt x="266700" y="152400"/>
                </a:cubicBezTo>
                <a:cubicBezTo>
                  <a:pt x="266700" y="134481"/>
                  <a:pt x="258425" y="118527"/>
                  <a:pt x="245626" y="108049"/>
                </a:cubicBezTo>
                <a:close/>
                <a:moveTo>
                  <a:pt x="47625" y="209550"/>
                </a:moveTo>
                <a:lnTo>
                  <a:pt x="76200" y="209550"/>
                </a:lnTo>
                <a:lnTo>
                  <a:pt x="156031" y="280511"/>
                </a:lnTo>
                <a:cubicBezTo>
                  <a:pt x="159841" y="283905"/>
                  <a:pt x="164723" y="285750"/>
                  <a:pt x="169783" y="285750"/>
                </a:cubicBezTo>
                <a:cubicBezTo>
                  <a:pt x="181213" y="285750"/>
                  <a:pt x="190500" y="276463"/>
                  <a:pt x="190500" y="265033"/>
                </a:cubicBezTo>
                <a:lnTo>
                  <a:pt x="190500" y="39767"/>
                </a:lnTo>
                <a:cubicBezTo>
                  <a:pt x="190500" y="28337"/>
                  <a:pt x="181213" y="19050"/>
                  <a:pt x="169783" y="19050"/>
                </a:cubicBezTo>
                <a:cubicBezTo>
                  <a:pt x="164723" y="19050"/>
                  <a:pt x="159841" y="20895"/>
                  <a:pt x="156031" y="24289"/>
                </a:cubicBezTo>
                <a:lnTo>
                  <a:pt x="76200" y="95250"/>
                </a:lnTo>
                <a:lnTo>
                  <a:pt x="47625" y="95250"/>
                </a:lnTo>
                <a:cubicBezTo>
                  <a:pt x="31849" y="95250"/>
                  <a:pt x="19050" y="108049"/>
                  <a:pt x="19050" y="123825"/>
                </a:cubicBezTo>
                <a:lnTo>
                  <a:pt x="19050" y="180975"/>
                </a:lnTo>
                <a:cubicBezTo>
                  <a:pt x="19050" y="196751"/>
                  <a:pt x="31849" y="209550"/>
                  <a:pt x="47625" y="209550"/>
                </a:cubicBezTo>
                <a:close/>
              </a:path>
            </a:pathLst>
          </a:custGeom>
          <a:solidFill>
            <a:srgbClr val="8AA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7264399" y="4419600"/>
            <a:ext cx="381961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Audio based on key stroke</a:t>
            </a:r>
            <a:endParaRPr lang="en-US" sz="1600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14BAC2-1ED6-43B3-36C0-8619641A0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85" y="417221"/>
            <a:ext cx="3931388" cy="589708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008" y="0"/>
            <a:ext cx="12229465" cy="6876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965200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8AAE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Focus Echo Never Misses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16256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Whether it's a buried Start-menu tile, a nested folder, or a Properties dialog, ‘</a:t>
            </a: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 for Blind</a:t>
            </a:r>
            <a:r>
              <a:rPr lang="en-US" sz="16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’ announces the exact name and role of the focused item.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786184" y="2387600"/>
            <a:ext cx="3010930" cy="3041135"/>
          </a:xfrm>
          <a:custGeom>
            <a:avLst/>
            <a:gdLst/>
            <a:ahLst/>
            <a:cxnLst/>
            <a:rect l="l" t="t" r="r" b="b"/>
            <a:pathLst>
              <a:path w="11582400" h="2692400">
                <a:moveTo>
                  <a:pt x="152390" y="0"/>
                </a:moveTo>
                <a:lnTo>
                  <a:pt x="11430010" y="0"/>
                </a:lnTo>
                <a:cubicBezTo>
                  <a:pt x="11514173" y="0"/>
                  <a:pt x="11582400" y="68227"/>
                  <a:pt x="11582400" y="152390"/>
                </a:cubicBezTo>
                <a:lnTo>
                  <a:pt x="11582400" y="2540010"/>
                </a:lnTo>
                <a:cubicBezTo>
                  <a:pt x="11582400" y="2624173"/>
                  <a:pt x="11514173" y="2692400"/>
                  <a:pt x="11430010" y="2692400"/>
                </a:cubicBezTo>
                <a:lnTo>
                  <a:pt x="152390" y="2692400"/>
                </a:lnTo>
                <a:cubicBezTo>
                  <a:pt x="68284" y="2692400"/>
                  <a:pt x="0" y="2624116"/>
                  <a:pt x="0" y="2540010"/>
                </a:cubicBezTo>
                <a:lnTo>
                  <a:pt x="0" y="152390"/>
                </a:lnTo>
                <a:cubicBezTo>
                  <a:pt x="0" y="68284"/>
                  <a:pt x="68284" y="0"/>
                  <a:pt x="15239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AECDF8"/>
            </a:solidFill>
            <a:prstDash val="solid"/>
          </a:ln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39700" y="55372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Echo  “New Volume (D)"</a:t>
            </a:r>
            <a:endParaRPr lang="en-US" sz="1600" dirty="0"/>
          </a:p>
        </p:txBody>
      </p:sp>
      <p:pic>
        <p:nvPicPr>
          <p:cNvPr id="11" name="Picture 10" descr="A screenshot of a device&#10;&#10;AI-generated content may be incorrect.">
            <a:extLst>
              <a:ext uri="{FF2B5EF4-FFF2-40B4-BE49-F238E27FC236}">
                <a16:creationId xmlns:a16="http://schemas.microsoft.com/office/drawing/2014/main" id="{92FAF6F1-BFD7-E79C-957A-ECC699A6A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314" y="2438400"/>
            <a:ext cx="2924432" cy="292443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&amp; Next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6876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1879600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8AAE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Hack to Global Good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358900" y="2641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ECDF8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638300" y="2921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55287" y="354866"/>
                </a:moveTo>
                <a:cubicBezTo>
                  <a:pt x="155287" y="356652"/>
                  <a:pt x="153233" y="358080"/>
                  <a:pt x="150644" y="358080"/>
                </a:cubicBezTo>
                <a:cubicBezTo>
                  <a:pt x="147697" y="358348"/>
                  <a:pt x="145643" y="356920"/>
                  <a:pt x="145643" y="354866"/>
                </a:cubicBezTo>
                <a:cubicBezTo>
                  <a:pt x="145643" y="353080"/>
                  <a:pt x="147697" y="351651"/>
                  <a:pt x="150287" y="351651"/>
                </a:cubicBezTo>
                <a:cubicBezTo>
                  <a:pt x="152966" y="351383"/>
                  <a:pt x="155287" y="352812"/>
                  <a:pt x="155287" y="354866"/>
                </a:cubicBezTo>
                <a:close/>
                <a:moveTo>
                  <a:pt x="127516" y="350847"/>
                </a:moveTo>
                <a:cubicBezTo>
                  <a:pt x="126891" y="352633"/>
                  <a:pt x="128677" y="354687"/>
                  <a:pt x="131356" y="355223"/>
                </a:cubicBezTo>
                <a:cubicBezTo>
                  <a:pt x="133677" y="356116"/>
                  <a:pt x="136356" y="355223"/>
                  <a:pt x="136892" y="353437"/>
                </a:cubicBezTo>
                <a:cubicBezTo>
                  <a:pt x="137428" y="351651"/>
                  <a:pt x="135731" y="349597"/>
                  <a:pt x="133052" y="348794"/>
                </a:cubicBezTo>
                <a:cubicBezTo>
                  <a:pt x="130731" y="348169"/>
                  <a:pt x="128141" y="349061"/>
                  <a:pt x="127516" y="350847"/>
                </a:cubicBezTo>
                <a:close/>
                <a:moveTo>
                  <a:pt x="166985" y="349329"/>
                </a:moveTo>
                <a:cubicBezTo>
                  <a:pt x="164396" y="349954"/>
                  <a:pt x="162610" y="351651"/>
                  <a:pt x="162877" y="353705"/>
                </a:cubicBezTo>
                <a:cubicBezTo>
                  <a:pt x="163145" y="355491"/>
                  <a:pt x="165467" y="356652"/>
                  <a:pt x="168146" y="356027"/>
                </a:cubicBezTo>
                <a:cubicBezTo>
                  <a:pt x="170736" y="355402"/>
                  <a:pt x="172522" y="353705"/>
                  <a:pt x="172254" y="351919"/>
                </a:cubicBezTo>
                <a:cubicBezTo>
                  <a:pt x="171986" y="350222"/>
                  <a:pt x="169575" y="349061"/>
                  <a:pt x="166985" y="349329"/>
                </a:cubicBezTo>
                <a:close/>
                <a:moveTo>
                  <a:pt x="225743" y="7144"/>
                </a:moveTo>
                <a:cubicBezTo>
                  <a:pt x="101888" y="7144"/>
                  <a:pt x="7144" y="101173"/>
                  <a:pt x="7144" y="225028"/>
                </a:cubicBezTo>
                <a:cubicBezTo>
                  <a:pt x="7144" y="324058"/>
                  <a:pt x="69473" y="408801"/>
                  <a:pt x="158502" y="438626"/>
                </a:cubicBezTo>
                <a:cubicBezTo>
                  <a:pt x="169932" y="440680"/>
                  <a:pt x="173950" y="433626"/>
                  <a:pt x="173950" y="427821"/>
                </a:cubicBezTo>
                <a:cubicBezTo>
                  <a:pt x="173950" y="422285"/>
                  <a:pt x="173682" y="391745"/>
                  <a:pt x="173682" y="372993"/>
                </a:cubicBezTo>
                <a:cubicBezTo>
                  <a:pt x="173682" y="372993"/>
                  <a:pt x="111175" y="386388"/>
                  <a:pt x="98048" y="346383"/>
                </a:cubicBezTo>
                <a:cubicBezTo>
                  <a:pt x="98048" y="346383"/>
                  <a:pt x="87868" y="320397"/>
                  <a:pt x="73223" y="313700"/>
                </a:cubicBezTo>
                <a:cubicBezTo>
                  <a:pt x="73223" y="313700"/>
                  <a:pt x="52774" y="299680"/>
                  <a:pt x="74652" y="299948"/>
                </a:cubicBezTo>
                <a:cubicBezTo>
                  <a:pt x="74652" y="299948"/>
                  <a:pt x="96887" y="301734"/>
                  <a:pt x="109121" y="322987"/>
                </a:cubicBezTo>
                <a:cubicBezTo>
                  <a:pt x="128677" y="357455"/>
                  <a:pt x="161449" y="347543"/>
                  <a:pt x="174218" y="341650"/>
                </a:cubicBezTo>
                <a:cubicBezTo>
                  <a:pt x="176272" y="327362"/>
                  <a:pt x="182076" y="317450"/>
                  <a:pt x="188506" y="311557"/>
                </a:cubicBezTo>
                <a:cubicBezTo>
                  <a:pt x="138589" y="306020"/>
                  <a:pt x="88225" y="298787"/>
                  <a:pt x="88225" y="212884"/>
                </a:cubicBezTo>
                <a:cubicBezTo>
                  <a:pt x="88225" y="188327"/>
                  <a:pt x="95012" y="176004"/>
                  <a:pt x="109299" y="160288"/>
                </a:cubicBezTo>
                <a:cubicBezTo>
                  <a:pt x="106978" y="154484"/>
                  <a:pt x="99387" y="130552"/>
                  <a:pt x="111621" y="99655"/>
                </a:cubicBezTo>
                <a:cubicBezTo>
                  <a:pt x="130284" y="93851"/>
                  <a:pt x="173236" y="123765"/>
                  <a:pt x="173236" y="123765"/>
                </a:cubicBezTo>
                <a:cubicBezTo>
                  <a:pt x="191095" y="118765"/>
                  <a:pt x="210294" y="116175"/>
                  <a:pt x="229314" y="116175"/>
                </a:cubicBezTo>
                <a:cubicBezTo>
                  <a:pt x="248335" y="116175"/>
                  <a:pt x="267533" y="118765"/>
                  <a:pt x="285393" y="123765"/>
                </a:cubicBezTo>
                <a:cubicBezTo>
                  <a:pt x="285393" y="123765"/>
                  <a:pt x="328345" y="93762"/>
                  <a:pt x="347008" y="99655"/>
                </a:cubicBezTo>
                <a:cubicBezTo>
                  <a:pt x="359241" y="130641"/>
                  <a:pt x="351651" y="154484"/>
                  <a:pt x="349329" y="160288"/>
                </a:cubicBezTo>
                <a:cubicBezTo>
                  <a:pt x="363617" y="176093"/>
                  <a:pt x="372368" y="188416"/>
                  <a:pt x="372368" y="212884"/>
                </a:cubicBezTo>
                <a:cubicBezTo>
                  <a:pt x="372368" y="299055"/>
                  <a:pt x="319772" y="305931"/>
                  <a:pt x="269855" y="311557"/>
                </a:cubicBezTo>
                <a:cubicBezTo>
                  <a:pt x="278070" y="318611"/>
                  <a:pt x="285036" y="332006"/>
                  <a:pt x="285036" y="352991"/>
                </a:cubicBezTo>
                <a:cubicBezTo>
                  <a:pt x="285036" y="383084"/>
                  <a:pt x="284768" y="420320"/>
                  <a:pt x="284768" y="427643"/>
                </a:cubicBezTo>
                <a:cubicBezTo>
                  <a:pt x="284768" y="433447"/>
                  <a:pt x="288875" y="440501"/>
                  <a:pt x="300216" y="438448"/>
                </a:cubicBezTo>
                <a:cubicBezTo>
                  <a:pt x="389513" y="408801"/>
                  <a:pt x="450056" y="324058"/>
                  <a:pt x="450056" y="225028"/>
                </a:cubicBezTo>
                <a:cubicBezTo>
                  <a:pt x="450056" y="101173"/>
                  <a:pt x="349597" y="7144"/>
                  <a:pt x="225743" y="7144"/>
                </a:cubicBezTo>
                <a:close/>
                <a:moveTo>
                  <a:pt x="93940" y="315129"/>
                </a:moveTo>
                <a:cubicBezTo>
                  <a:pt x="92779" y="316022"/>
                  <a:pt x="93047" y="318075"/>
                  <a:pt x="94565" y="319772"/>
                </a:cubicBezTo>
                <a:cubicBezTo>
                  <a:pt x="95994" y="321201"/>
                  <a:pt x="98048" y="321826"/>
                  <a:pt x="99209" y="320665"/>
                </a:cubicBezTo>
                <a:cubicBezTo>
                  <a:pt x="100370" y="319772"/>
                  <a:pt x="100102" y="317718"/>
                  <a:pt x="98584" y="316022"/>
                </a:cubicBezTo>
                <a:cubicBezTo>
                  <a:pt x="97155" y="314593"/>
                  <a:pt x="95101" y="313968"/>
                  <a:pt x="93940" y="315129"/>
                </a:cubicBezTo>
                <a:close/>
                <a:moveTo>
                  <a:pt x="84296" y="307896"/>
                </a:moveTo>
                <a:cubicBezTo>
                  <a:pt x="83671" y="309056"/>
                  <a:pt x="84564" y="310485"/>
                  <a:pt x="86350" y="311378"/>
                </a:cubicBezTo>
                <a:cubicBezTo>
                  <a:pt x="87779" y="312271"/>
                  <a:pt x="89565" y="312003"/>
                  <a:pt x="90190" y="310753"/>
                </a:cubicBezTo>
                <a:cubicBezTo>
                  <a:pt x="90815" y="309592"/>
                  <a:pt x="89922" y="308164"/>
                  <a:pt x="88136" y="307271"/>
                </a:cubicBezTo>
                <a:cubicBezTo>
                  <a:pt x="86350" y="306735"/>
                  <a:pt x="84921" y="307003"/>
                  <a:pt x="84296" y="307896"/>
                </a:cubicBezTo>
                <a:close/>
                <a:moveTo>
                  <a:pt x="113228" y="339685"/>
                </a:moveTo>
                <a:cubicBezTo>
                  <a:pt x="111800" y="340846"/>
                  <a:pt x="112335" y="343525"/>
                  <a:pt x="114389" y="345222"/>
                </a:cubicBezTo>
                <a:cubicBezTo>
                  <a:pt x="116443" y="347276"/>
                  <a:pt x="119033" y="347543"/>
                  <a:pt x="120194" y="346115"/>
                </a:cubicBezTo>
                <a:cubicBezTo>
                  <a:pt x="121354" y="344954"/>
                  <a:pt x="120819" y="342275"/>
                  <a:pt x="119033" y="340578"/>
                </a:cubicBezTo>
                <a:cubicBezTo>
                  <a:pt x="117068" y="338524"/>
                  <a:pt x="114389" y="338257"/>
                  <a:pt x="113228" y="339685"/>
                </a:cubicBezTo>
                <a:close/>
                <a:moveTo>
                  <a:pt x="103049" y="326559"/>
                </a:moveTo>
                <a:cubicBezTo>
                  <a:pt x="101620" y="327452"/>
                  <a:pt x="101620" y="329773"/>
                  <a:pt x="103049" y="331827"/>
                </a:cubicBezTo>
                <a:cubicBezTo>
                  <a:pt x="104477" y="333881"/>
                  <a:pt x="106888" y="334774"/>
                  <a:pt x="108049" y="333881"/>
                </a:cubicBezTo>
                <a:cubicBezTo>
                  <a:pt x="109478" y="332720"/>
                  <a:pt x="109478" y="330398"/>
                  <a:pt x="108049" y="328345"/>
                </a:cubicBezTo>
                <a:cubicBezTo>
                  <a:pt x="106799" y="326291"/>
                  <a:pt x="104477" y="325398"/>
                  <a:pt x="103049" y="326559"/>
                </a:cubicBezTo>
                <a:close/>
              </a:path>
            </a:pathLst>
          </a:custGeom>
          <a:solidFill>
            <a:srgbClr val="8AA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32946" y="3759200"/>
            <a:ext cx="147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Source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11414" y="4064000"/>
            <a:ext cx="1714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 Licence on GitHub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378200" y="3428913"/>
            <a:ext cx="1206500" cy="50800"/>
          </a:xfrm>
          <a:custGeom>
            <a:avLst/>
            <a:gdLst/>
            <a:ahLst/>
            <a:cxnLst/>
            <a:rect l="l" t="t" r="r" b="b"/>
            <a:pathLst>
              <a:path w="1206500" h="50800">
                <a:moveTo>
                  <a:pt x="0" y="0"/>
                </a:moveTo>
                <a:lnTo>
                  <a:pt x="1206500" y="0"/>
                </a:lnTo>
                <a:lnTo>
                  <a:pt x="1206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EC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588000" y="2641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ECDF8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838825" y="29210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0" y="171450"/>
                </a:moveTo>
                <a:cubicBezTo>
                  <a:pt x="0" y="139928"/>
                  <a:pt x="25628" y="114300"/>
                  <a:pt x="57150" y="114300"/>
                </a:cubicBezTo>
                <a:lnTo>
                  <a:pt x="114300" y="114300"/>
                </a:lnTo>
                <a:lnTo>
                  <a:pt x="228511" y="11519"/>
                </a:lnTo>
                <a:cubicBezTo>
                  <a:pt x="244852" y="-3125"/>
                  <a:pt x="269587" y="-3125"/>
                  <a:pt x="285839" y="11519"/>
                </a:cubicBezTo>
                <a:lnTo>
                  <a:pt x="400050" y="114300"/>
                </a:lnTo>
                <a:lnTo>
                  <a:pt x="457200" y="114300"/>
                </a:lnTo>
                <a:cubicBezTo>
                  <a:pt x="488722" y="114300"/>
                  <a:pt x="514350" y="139928"/>
                  <a:pt x="514350" y="171450"/>
                </a:cubicBezTo>
                <a:lnTo>
                  <a:pt x="514350" y="400050"/>
                </a:lnTo>
                <a:cubicBezTo>
                  <a:pt x="514350" y="431572"/>
                  <a:pt x="488722" y="457200"/>
                  <a:pt x="45720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71450"/>
                </a:lnTo>
                <a:close/>
                <a:moveTo>
                  <a:pt x="200025" y="335756"/>
                </a:moveTo>
                <a:lnTo>
                  <a:pt x="200025" y="414338"/>
                </a:lnTo>
                <a:lnTo>
                  <a:pt x="314325" y="414338"/>
                </a:lnTo>
                <a:lnTo>
                  <a:pt x="314325" y="335756"/>
                </a:lnTo>
                <a:cubicBezTo>
                  <a:pt x="314325" y="316022"/>
                  <a:pt x="298341" y="300038"/>
                  <a:pt x="278606" y="300038"/>
                </a:cubicBezTo>
                <a:lnTo>
                  <a:pt x="235744" y="300038"/>
                </a:lnTo>
                <a:cubicBezTo>
                  <a:pt x="216009" y="300038"/>
                  <a:pt x="200025" y="316022"/>
                  <a:pt x="200025" y="335756"/>
                </a:cubicBezTo>
                <a:close/>
                <a:moveTo>
                  <a:pt x="100013" y="342900"/>
                </a:moveTo>
                <a:cubicBezTo>
                  <a:pt x="107871" y="342900"/>
                  <a:pt x="114300" y="336471"/>
                  <a:pt x="114300" y="328613"/>
                </a:cubicBezTo>
                <a:lnTo>
                  <a:pt x="114300" y="300038"/>
                </a:lnTo>
                <a:cubicBezTo>
                  <a:pt x="114300" y="292179"/>
                  <a:pt x="107871" y="285750"/>
                  <a:pt x="100013" y="285750"/>
                </a:cubicBezTo>
                <a:lnTo>
                  <a:pt x="71438" y="285750"/>
                </a:lnTo>
                <a:cubicBezTo>
                  <a:pt x="63579" y="285750"/>
                  <a:pt x="57150" y="292179"/>
                  <a:pt x="57150" y="300038"/>
                </a:cubicBezTo>
                <a:lnTo>
                  <a:pt x="57150" y="328613"/>
                </a:lnTo>
                <a:cubicBezTo>
                  <a:pt x="57150" y="336471"/>
                  <a:pt x="63579" y="342900"/>
                  <a:pt x="71438" y="342900"/>
                </a:cubicBezTo>
                <a:lnTo>
                  <a:pt x="100013" y="342900"/>
                </a:lnTo>
                <a:close/>
                <a:moveTo>
                  <a:pt x="114300" y="214313"/>
                </a:moveTo>
                <a:lnTo>
                  <a:pt x="114300" y="185738"/>
                </a:lnTo>
                <a:cubicBezTo>
                  <a:pt x="114300" y="177879"/>
                  <a:pt x="107871" y="171450"/>
                  <a:pt x="100013" y="171450"/>
                </a:cubicBezTo>
                <a:lnTo>
                  <a:pt x="71438" y="171450"/>
                </a:lnTo>
                <a:cubicBezTo>
                  <a:pt x="63579" y="171450"/>
                  <a:pt x="57150" y="177879"/>
                  <a:pt x="57150" y="185738"/>
                </a:cubicBezTo>
                <a:lnTo>
                  <a:pt x="57150" y="214313"/>
                </a:lnTo>
                <a:cubicBezTo>
                  <a:pt x="57150" y="222171"/>
                  <a:pt x="63579" y="228600"/>
                  <a:pt x="71438" y="228600"/>
                </a:cubicBezTo>
                <a:lnTo>
                  <a:pt x="100013" y="228600"/>
                </a:lnTo>
                <a:cubicBezTo>
                  <a:pt x="107871" y="228600"/>
                  <a:pt x="114300" y="222171"/>
                  <a:pt x="114300" y="214313"/>
                </a:cubicBezTo>
                <a:close/>
                <a:moveTo>
                  <a:pt x="442913" y="342900"/>
                </a:moveTo>
                <a:cubicBezTo>
                  <a:pt x="450771" y="342900"/>
                  <a:pt x="457200" y="336471"/>
                  <a:pt x="457200" y="328613"/>
                </a:cubicBezTo>
                <a:lnTo>
                  <a:pt x="457200" y="300038"/>
                </a:lnTo>
                <a:cubicBezTo>
                  <a:pt x="457200" y="292179"/>
                  <a:pt x="450771" y="285750"/>
                  <a:pt x="442913" y="285750"/>
                </a:cubicBezTo>
                <a:lnTo>
                  <a:pt x="414338" y="285750"/>
                </a:lnTo>
                <a:cubicBezTo>
                  <a:pt x="406479" y="285750"/>
                  <a:pt x="400050" y="292179"/>
                  <a:pt x="400050" y="300038"/>
                </a:cubicBezTo>
                <a:lnTo>
                  <a:pt x="400050" y="328613"/>
                </a:lnTo>
                <a:cubicBezTo>
                  <a:pt x="400050" y="336471"/>
                  <a:pt x="406479" y="342900"/>
                  <a:pt x="414338" y="342900"/>
                </a:cubicBezTo>
                <a:lnTo>
                  <a:pt x="442913" y="342900"/>
                </a:lnTo>
                <a:close/>
                <a:moveTo>
                  <a:pt x="457200" y="214313"/>
                </a:moveTo>
                <a:lnTo>
                  <a:pt x="457200" y="185738"/>
                </a:lnTo>
                <a:cubicBezTo>
                  <a:pt x="457200" y="177879"/>
                  <a:pt x="450771" y="171450"/>
                  <a:pt x="442913" y="171450"/>
                </a:cubicBezTo>
                <a:lnTo>
                  <a:pt x="414338" y="171450"/>
                </a:lnTo>
                <a:cubicBezTo>
                  <a:pt x="406479" y="171450"/>
                  <a:pt x="400050" y="177879"/>
                  <a:pt x="400050" y="185738"/>
                </a:cubicBezTo>
                <a:lnTo>
                  <a:pt x="400050" y="214313"/>
                </a:lnTo>
                <a:cubicBezTo>
                  <a:pt x="400050" y="222171"/>
                  <a:pt x="406479" y="228600"/>
                  <a:pt x="414338" y="228600"/>
                </a:cubicBezTo>
                <a:lnTo>
                  <a:pt x="442913" y="228600"/>
                </a:lnTo>
                <a:cubicBezTo>
                  <a:pt x="450771" y="228600"/>
                  <a:pt x="457200" y="222171"/>
                  <a:pt x="457200" y="214313"/>
                </a:cubicBezTo>
                <a:close/>
                <a:moveTo>
                  <a:pt x="257175" y="228600"/>
                </a:moveTo>
                <a:cubicBezTo>
                  <a:pt x="288717" y="228600"/>
                  <a:pt x="314325" y="202992"/>
                  <a:pt x="314325" y="171450"/>
                </a:cubicBezTo>
                <a:cubicBezTo>
                  <a:pt x="314325" y="139908"/>
                  <a:pt x="288717" y="114300"/>
                  <a:pt x="257175" y="114300"/>
                </a:cubicBezTo>
                <a:cubicBezTo>
                  <a:pt x="225633" y="114300"/>
                  <a:pt x="200025" y="139908"/>
                  <a:pt x="200025" y="171450"/>
                </a:cubicBezTo>
                <a:cubicBezTo>
                  <a:pt x="200025" y="202992"/>
                  <a:pt x="225633" y="228600"/>
                  <a:pt x="257175" y="228600"/>
                </a:cubicBezTo>
                <a:close/>
              </a:path>
            </a:pathLst>
          </a:custGeom>
          <a:solidFill>
            <a:srgbClr val="8AA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192713" y="3759200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Requests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098374" y="4081763"/>
            <a:ext cx="240217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Schools in low-income countries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607300" y="3428913"/>
            <a:ext cx="1206500" cy="50800"/>
          </a:xfrm>
          <a:custGeom>
            <a:avLst/>
            <a:gdLst/>
            <a:ahLst/>
            <a:cxnLst/>
            <a:rect l="l" t="t" r="r" b="b"/>
            <a:pathLst>
              <a:path w="1206500" h="50800">
                <a:moveTo>
                  <a:pt x="0" y="0"/>
                </a:moveTo>
                <a:lnTo>
                  <a:pt x="1206500" y="0"/>
                </a:lnTo>
                <a:lnTo>
                  <a:pt x="1206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EC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817100" y="2641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F8DD52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10096500" y="2921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9738" y="178326"/>
                </a:moveTo>
                <a:lnTo>
                  <a:pt x="77331" y="205919"/>
                </a:lnTo>
                <a:cubicBezTo>
                  <a:pt x="82689" y="211276"/>
                  <a:pt x="89922" y="214313"/>
                  <a:pt x="97512" y="214313"/>
                </a:cubicBezTo>
                <a:lnTo>
                  <a:pt x="116711" y="214313"/>
                </a:lnTo>
                <a:cubicBezTo>
                  <a:pt x="124301" y="214313"/>
                  <a:pt x="131534" y="217349"/>
                  <a:pt x="136892" y="222706"/>
                </a:cubicBezTo>
                <a:lnTo>
                  <a:pt x="163056" y="248870"/>
                </a:lnTo>
                <a:cubicBezTo>
                  <a:pt x="168414" y="254228"/>
                  <a:pt x="171450" y="261461"/>
                  <a:pt x="171450" y="269051"/>
                </a:cubicBezTo>
                <a:lnTo>
                  <a:pt x="171450" y="302538"/>
                </a:lnTo>
                <a:cubicBezTo>
                  <a:pt x="171450" y="310128"/>
                  <a:pt x="174486" y="317361"/>
                  <a:pt x="179844" y="322719"/>
                </a:cubicBezTo>
                <a:lnTo>
                  <a:pt x="191720" y="334595"/>
                </a:lnTo>
                <a:cubicBezTo>
                  <a:pt x="197078" y="339953"/>
                  <a:pt x="200114" y="347186"/>
                  <a:pt x="200114" y="354776"/>
                </a:cubicBezTo>
                <a:lnTo>
                  <a:pt x="200114" y="371475"/>
                </a:lnTo>
                <a:cubicBezTo>
                  <a:pt x="200114" y="387281"/>
                  <a:pt x="212884" y="400050"/>
                  <a:pt x="228689" y="400050"/>
                </a:cubicBezTo>
                <a:cubicBezTo>
                  <a:pt x="244495" y="400050"/>
                  <a:pt x="257264" y="387281"/>
                  <a:pt x="257264" y="371475"/>
                </a:cubicBezTo>
                <a:lnTo>
                  <a:pt x="257264" y="369064"/>
                </a:lnTo>
                <a:cubicBezTo>
                  <a:pt x="257264" y="361474"/>
                  <a:pt x="260300" y="354241"/>
                  <a:pt x="265658" y="348883"/>
                </a:cubicBezTo>
                <a:lnTo>
                  <a:pt x="306110" y="308431"/>
                </a:lnTo>
                <a:cubicBezTo>
                  <a:pt x="311468" y="303074"/>
                  <a:pt x="314504" y="295841"/>
                  <a:pt x="314504" y="288250"/>
                </a:cubicBezTo>
                <a:lnTo>
                  <a:pt x="314504" y="257264"/>
                </a:lnTo>
                <a:cubicBezTo>
                  <a:pt x="314504" y="241459"/>
                  <a:pt x="301734" y="228689"/>
                  <a:pt x="285929" y="228689"/>
                </a:cubicBezTo>
                <a:lnTo>
                  <a:pt x="212080" y="228689"/>
                </a:lnTo>
                <a:cubicBezTo>
                  <a:pt x="204490" y="228689"/>
                  <a:pt x="197257" y="225653"/>
                  <a:pt x="191899" y="220295"/>
                </a:cubicBezTo>
                <a:lnTo>
                  <a:pt x="177611" y="206008"/>
                </a:lnTo>
                <a:cubicBezTo>
                  <a:pt x="173861" y="202257"/>
                  <a:pt x="171718" y="197078"/>
                  <a:pt x="171718" y="191720"/>
                </a:cubicBezTo>
                <a:cubicBezTo>
                  <a:pt x="171718" y="180558"/>
                  <a:pt x="180737" y="171539"/>
                  <a:pt x="191899" y="171539"/>
                </a:cubicBezTo>
                <a:lnTo>
                  <a:pt x="222885" y="171539"/>
                </a:lnTo>
                <a:cubicBezTo>
                  <a:pt x="234047" y="171539"/>
                  <a:pt x="243066" y="162520"/>
                  <a:pt x="243066" y="151358"/>
                </a:cubicBezTo>
                <a:cubicBezTo>
                  <a:pt x="243066" y="146000"/>
                  <a:pt x="240923" y="140821"/>
                  <a:pt x="237173" y="137071"/>
                </a:cubicBezTo>
                <a:lnTo>
                  <a:pt x="219581" y="119479"/>
                </a:lnTo>
                <a:cubicBezTo>
                  <a:pt x="216098" y="116086"/>
                  <a:pt x="214313" y="111710"/>
                  <a:pt x="214313" y="107156"/>
                </a:cubicBezTo>
                <a:cubicBezTo>
                  <a:pt x="214313" y="102602"/>
                  <a:pt x="216098" y="98227"/>
                  <a:pt x="219402" y="94923"/>
                </a:cubicBezTo>
                <a:lnTo>
                  <a:pt x="234851" y="79474"/>
                </a:lnTo>
                <a:cubicBezTo>
                  <a:pt x="240030" y="74295"/>
                  <a:pt x="242977" y="67241"/>
                  <a:pt x="242977" y="59918"/>
                </a:cubicBezTo>
                <a:cubicBezTo>
                  <a:pt x="242977" y="53489"/>
                  <a:pt x="240834" y="47685"/>
                  <a:pt x="237262" y="43041"/>
                </a:cubicBezTo>
                <a:cubicBezTo>
                  <a:pt x="234404" y="42952"/>
                  <a:pt x="231547" y="42862"/>
                  <a:pt x="228689" y="42862"/>
                </a:cubicBezTo>
                <a:cubicBezTo>
                  <a:pt x="143500" y="42862"/>
                  <a:pt x="71795" y="100191"/>
                  <a:pt x="49828" y="178326"/>
                </a:cubicBezTo>
                <a:close/>
                <a:moveTo>
                  <a:pt x="414338" y="228600"/>
                </a:moveTo>
                <a:cubicBezTo>
                  <a:pt x="414338" y="197703"/>
                  <a:pt x="406837" y="168593"/>
                  <a:pt x="393442" y="143054"/>
                </a:cubicBezTo>
                <a:cubicBezTo>
                  <a:pt x="387727" y="143857"/>
                  <a:pt x="382101" y="146536"/>
                  <a:pt x="377458" y="151180"/>
                </a:cubicBezTo>
                <a:lnTo>
                  <a:pt x="365492" y="163145"/>
                </a:lnTo>
                <a:cubicBezTo>
                  <a:pt x="360134" y="168503"/>
                  <a:pt x="357098" y="175736"/>
                  <a:pt x="357098" y="183326"/>
                </a:cubicBezTo>
                <a:lnTo>
                  <a:pt x="357098" y="214313"/>
                </a:lnTo>
                <a:cubicBezTo>
                  <a:pt x="357098" y="230118"/>
                  <a:pt x="369868" y="242888"/>
                  <a:pt x="385673" y="242888"/>
                </a:cubicBezTo>
                <a:lnTo>
                  <a:pt x="407194" y="242888"/>
                </a:lnTo>
                <a:cubicBezTo>
                  <a:pt x="409426" y="242888"/>
                  <a:pt x="411659" y="242620"/>
                  <a:pt x="413712" y="242173"/>
                </a:cubicBezTo>
                <a:cubicBezTo>
                  <a:pt x="414070" y="237708"/>
                  <a:pt x="414159" y="233154"/>
                  <a:pt x="414159" y="228600"/>
                </a:cubicBez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</a:path>
            </a:pathLst>
          </a:custGeom>
          <a:solidFill>
            <a:srgbClr val="2C3E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574301" y="3759200"/>
            <a:ext cx="149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Vision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600671" y="4064000"/>
            <a:ext cx="144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 Languages &amp; AI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52400" y="4673513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Turning one-day code into </a:t>
            </a: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lifelong inclusion infrastructure</a:t>
            </a:r>
            <a:r>
              <a:rPr lang="en-US" sz="16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6876415"/>
          </a:xfrm>
          <a:prstGeom prst="rect">
            <a:avLst/>
          </a:prstGeom>
        </p:spPr>
      </p:pic>
      <p:pic>
        <p:nvPicPr>
          <p:cNvPr id="3" name="Image 1" descr="https://kimi-web-img.moonshot.cn/img/c8.alamy.com/b145edf4fa9b9d47e9854356fc3781e574955707.jpg"/>
          <p:cNvPicPr>
            <a:picLocks noChangeAspect="1"/>
          </p:cNvPicPr>
          <p:nvPr/>
        </p:nvPicPr>
        <p:blipFill>
          <a:blip r:embed="rId4"/>
          <a:srcRect l="16172" r="16172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2609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549400"/>
            <a:ext cx="581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8AAE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Award Ask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3175000"/>
            <a:ext cx="5435600" cy="1446427"/>
          </a:xfrm>
          <a:custGeom>
            <a:avLst/>
            <a:gdLst/>
            <a:ahLst/>
            <a:cxnLst/>
            <a:rect l="l" t="t" r="r" b="b"/>
            <a:pathLst>
              <a:path w="5435600" h="2133600">
                <a:moveTo>
                  <a:pt x="101602" y="0"/>
                </a:moveTo>
                <a:lnTo>
                  <a:pt x="5333998" y="0"/>
                </a:lnTo>
                <a:cubicBezTo>
                  <a:pt x="5390111" y="0"/>
                  <a:pt x="5435600" y="45489"/>
                  <a:pt x="5435600" y="101602"/>
                </a:cubicBezTo>
                <a:lnTo>
                  <a:pt x="5435600" y="2031998"/>
                </a:lnTo>
                <a:cubicBezTo>
                  <a:pt x="5435600" y="2088111"/>
                  <a:pt x="5390111" y="2133600"/>
                  <a:pt x="53339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ECDF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749415" y="3335638"/>
            <a:ext cx="48260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Converting the prototype into </a:t>
            </a:r>
            <a:r>
              <a:rPr lang="en-US" sz="18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sustained social impact</a:t>
            </a:r>
            <a:r>
              <a:rPr lang="en-US" sz="18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giving 285 million blind users their first-ever full PC freedom at zero cost.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6876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98912" y="2473325"/>
            <a:ext cx="279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8AAEF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199" y="3184525"/>
            <a:ext cx="10111947" cy="749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‘</a:t>
            </a:r>
            <a:r>
              <a:rPr lang="en-US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 for Blind</a:t>
            </a:r>
            <a:r>
              <a:rPr lang="en-US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’ </a:t>
            </a:r>
            <a:r>
              <a:rPr lang="en-US" sz="18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proves that </a:t>
            </a:r>
            <a:r>
              <a:rPr lang="en-US" sz="18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 hours, free code, and standard APIs</a:t>
            </a:r>
            <a:r>
              <a:rPr lang="en-US" sz="18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can replace costly software. Together, we move from hack to independence, lighting every PC for the blind worldwide.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486400" y="4333875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F8DD52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3-d2nf8k98bjvh7rlj0a70.jpg">
            <a:extLst>
              <a:ext uri="{FF2B5EF4-FFF2-40B4-BE49-F238E27FC236}">
                <a16:creationId xmlns:a16="http://schemas.microsoft.com/office/drawing/2014/main" id="{1B908728-DC56-B0D0-246B-2701DD9E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003"/>
            <a:ext cx="12263122" cy="689800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1F5558A-D240-E5A8-D5A0-F8E521F6730D}"/>
              </a:ext>
            </a:extLst>
          </p:cNvPr>
          <p:cNvSpPr/>
          <p:nvPr/>
        </p:nvSpPr>
        <p:spPr>
          <a:xfrm>
            <a:off x="1985330" y="1568117"/>
            <a:ext cx="6264818" cy="9233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Need Lights</a:t>
            </a:r>
            <a:endParaRPr lang="en-US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8A7AD-1ED7-A15F-391D-C92C4B65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305" y="3034545"/>
            <a:ext cx="4076118" cy="3303463"/>
          </a:xfrm>
          <a:prstGeom prst="rect">
            <a:avLst/>
          </a:prstGeom>
        </p:spPr>
      </p:pic>
      <p:pic>
        <p:nvPicPr>
          <p:cNvPr id="64" name="Picture 63" descr="A close-up of a lit oil lamp&#10;&#10;AI-generated content may be incorrect.">
            <a:extLst>
              <a:ext uri="{FF2B5EF4-FFF2-40B4-BE49-F238E27FC236}">
                <a16:creationId xmlns:a16="http://schemas.microsoft.com/office/drawing/2014/main" id="{DA40BAFC-E641-2AA6-7868-29EF86C4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99" y="3131532"/>
            <a:ext cx="4653401" cy="310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Gap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6876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65830" y="2590800"/>
            <a:ext cx="426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rgbClr val="8AAEF5"/>
                </a:solidFill>
                <a:latin typeface="+mj-lt"/>
                <a:ea typeface="Noto Sans SC" pitchFamily="34" charset="-122"/>
                <a:cs typeface="Noto Sans SC" pitchFamily="34" charset="-120"/>
              </a:rPr>
              <a:t>285M</a:t>
            </a:r>
            <a:endParaRPr lang="en-US" sz="16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1497013" y="3911600"/>
            <a:ext cx="243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People Worldwide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927600" y="2603500"/>
            <a:ext cx="0" cy="1651000"/>
          </a:xfrm>
          <a:prstGeom prst="line">
            <a:avLst/>
          </a:prstGeom>
          <a:noFill/>
          <a:ln w="50800">
            <a:solidFill>
              <a:srgbClr val="AECDF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384800" y="2603500"/>
            <a:ext cx="693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C3E50"/>
                </a:solidFill>
                <a:ea typeface="Noto Sans SC" pitchFamily="34" charset="-122"/>
                <a:cs typeface="Noto Sans SC" pitchFamily="34" charset="-120"/>
              </a:rPr>
              <a:t>Need PC Access</a:t>
            </a:r>
            <a:endParaRPr lang="en-US" sz="1600" b="1" dirty="0"/>
          </a:p>
        </p:txBody>
      </p:sp>
      <p:sp>
        <p:nvSpPr>
          <p:cNvPr id="7" name="Text 4"/>
          <p:cNvSpPr/>
          <p:nvPr/>
        </p:nvSpPr>
        <p:spPr>
          <a:xfrm>
            <a:off x="5384800" y="3208637"/>
            <a:ext cx="6553200" cy="18102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3E50"/>
                </a:solidFill>
                <a:latin typeface="+mj-lt"/>
                <a:ea typeface="MiSans" pitchFamily="34" charset="-122"/>
                <a:cs typeface="MiSans" pitchFamily="34" charset="-120"/>
              </a:rPr>
              <a:t>One in every 28 people is blind, with </a:t>
            </a:r>
            <a:r>
              <a:rPr lang="en-US" b="1" dirty="0">
                <a:solidFill>
                  <a:srgbClr val="8AAEF5"/>
                </a:solidFill>
                <a:latin typeface="+mj-lt"/>
                <a:ea typeface="MiSans" pitchFamily="34" charset="-122"/>
                <a:cs typeface="MiSans" pitchFamily="34" charset="-120"/>
              </a:rPr>
              <a:t>90% in low-income countries</a:t>
            </a:r>
            <a:r>
              <a:rPr lang="en-US" dirty="0">
                <a:solidFill>
                  <a:srgbClr val="2C3E50"/>
                </a:solidFill>
                <a:latin typeface="+mj-lt"/>
                <a:ea typeface="MiSans" pitchFamily="34" charset="-122"/>
                <a:cs typeface="MiSans" pitchFamily="34" charset="-120"/>
              </a:rPr>
              <a:t>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3E50"/>
                </a:solidFill>
                <a:latin typeface="+mj-lt"/>
                <a:ea typeface="MiSans" pitchFamily="34" charset="-122"/>
                <a:cs typeface="MiSans" pitchFamily="34" charset="-120"/>
              </a:rPr>
              <a:t>Costly software-like JAWS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3E50"/>
                </a:solidFill>
                <a:latin typeface="+mj-lt"/>
                <a:ea typeface="MiSans" pitchFamily="34" charset="-122"/>
                <a:cs typeface="MiSans" pitchFamily="34" charset="-120"/>
              </a:rPr>
              <a:t>Even </a:t>
            </a:r>
            <a:r>
              <a:rPr lang="en-US" dirty="0">
                <a:latin typeface="+mj-lt"/>
              </a:rPr>
              <a:t>Free NVDA often can’t move through all parts of Windows, which keeps blind users stuck </a:t>
            </a:r>
          </a:p>
        </p:txBody>
      </p:sp>
      <p:sp>
        <p:nvSpPr>
          <p:cNvPr id="8" name="Text 5"/>
          <p:cNvSpPr/>
          <p:nvPr/>
        </p:nvSpPr>
        <p:spPr>
          <a:xfrm>
            <a:off x="254000" y="6400888"/>
            <a:ext cx="302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Source: World Health Organization (WHO)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7560" y="1932305"/>
            <a:ext cx="10755630" cy="6137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Match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5A5BC-A2FA-150C-B907-1246FC851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>
            <a:extLst>
              <a:ext uri="{FF2B5EF4-FFF2-40B4-BE49-F238E27FC236}">
                <a16:creationId xmlns:a16="http://schemas.microsoft.com/office/drawing/2014/main" id="{1DB34163-5513-3AF6-F7CF-1E9769995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687641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2792EFA-FFC8-DA97-BC1C-12FA779227F0}"/>
              </a:ext>
            </a:extLst>
          </p:cNvPr>
          <p:cNvSpPr/>
          <p:nvPr/>
        </p:nvSpPr>
        <p:spPr>
          <a:xfrm>
            <a:off x="443871" y="2607859"/>
            <a:ext cx="4984863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9600" b="1" dirty="0">
                <a:solidFill>
                  <a:srgbClr val="8AAEF5"/>
                </a:solidFill>
                <a:latin typeface="+mj-lt"/>
                <a:ea typeface="Noto Sans SC" pitchFamily="34" charset="-122"/>
                <a:cs typeface="Noto Sans SC" pitchFamily="34" charset="-120"/>
              </a:rPr>
              <a:t>24 Hours</a:t>
            </a:r>
            <a:endParaRPr lang="en-US" sz="1600" dirty="0">
              <a:latin typeface="+mj-lt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4ACC0A4-7F08-818A-4600-F9A4D49975FD}"/>
              </a:ext>
            </a:extLst>
          </p:cNvPr>
          <p:cNvSpPr/>
          <p:nvPr/>
        </p:nvSpPr>
        <p:spPr>
          <a:xfrm>
            <a:off x="1497013" y="3911600"/>
            <a:ext cx="243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/>
              <a:t>Built in one day</a:t>
            </a: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6119688-FD38-FCB6-84D1-940641641BD9}"/>
              </a:ext>
            </a:extLst>
          </p:cNvPr>
          <p:cNvSpPr/>
          <p:nvPr/>
        </p:nvSpPr>
        <p:spPr>
          <a:xfrm>
            <a:off x="4927600" y="2603500"/>
            <a:ext cx="0" cy="1651000"/>
          </a:xfrm>
          <a:prstGeom prst="line">
            <a:avLst/>
          </a:prstGeom>
          <a:noFill/>
          <a:ln w="50800">
            <a:solidFill>
              <a:srgbClr val="AECDF8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D8D8E74-609A-A0EA-BC7A-DD36C3B41BD8}"/>
              </a:ext>
            </a:extLst>
          </p:cNvPr>
          <p:cNvSpPr/>
          <p:nvPr/>
        </p:nvSpPr>
        <p:spPr>
          <a:xfrm>
            <a:off x="5384800" y="2603500"/>
            <a:ext cx="6934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3000" b="1" dirty="0"/>
              <a:t>Track: Banana</a:t>
            </a:r>
            <a:endParaRPr lang="en-US" sz="30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06AB8E4-80CB-D684-AD7C-0A2F5B9E36D5}"/>
              </a:ext>
            </a:extLst>
          </p:cNvPr>
          <p:cNvSpPr/>
          <p:nvPr/>
        </p:nvSpPr>
        <p:spPr>
          <a:xfrm>
            <a:off x="5185719" y="3265616"/>
            <a:ext cx="6752281" cy="746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Creative accessibility tool that helps blind users control the whole PC.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Fun, fresh 24-hour prototype—fits the open, anything-goes spirit.</a:t>
            </a:r>
          </a:p>
        </p:txBody>
      </p:sp>
    </p:spTree>
    <p:extLst>
      <p:ext uri="{BB962C8B-B14F-4D97-AF65-F5344CB8AC3E}">
        <p14:creationId xmlns:p14="http://schemas.microsoft.com/office/powerpoint/2010/main" val="27256845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00856"/>
            <a:ext cx="12229465" cy="68764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179" y="814047"/>
            <a:ext cx="899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Accessibility &amp; Inclusion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847531" y="1865869"/>
            <a:ext cx="8674248" cy="14224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‘</a:t>
            </a: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 for Blind</a:t>
            </a:r>
            <a:r>
              <a:rPr lang="en-US" sz="16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’ will remove barriers.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‘</a:t>
            </a: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 for Blind</a:t>
            </a:r>
            <a:r>
              <a:rPr lang="en-US" sz="16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’ delivers </a:t>
            </a: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free, open-source, full Windows navigation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</a:t>
            </a:r>
            <a:r>
              <a:rPr lang="en-US" sz="16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etting blind students and coders join hackathons and remote work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50900" y="3911600"/>
            <a:ext cx="2921000" cy="1422400"/>
          </a:xfrm>
          <a:custGeom>
            <a:avLst/>
            <a:gdLst/>
            <a:ahLst/>
            <a:cxnLst/>
            <a:rect l="l" t="t" r="r" b="b"/>
            <a:pathLst>
              <a:path w="2921000" h="1422400">
                <a:moveTo>
                  <a:pt x="152396" y="0"/>
                </a:moveTo>
                <a:lnTo>
                  <a:pt x="2768604" y="0"/>
                </a:lnTo>
                <a:cubicBezTo>
                  <a:pt x="2852770" y="0"/>
                  <a:pt x="2921000" y="68230"/>
                  <a:pt x="2921000" y="152396"/>
                </a:cubicBezTo>
                <a:lnTo>
                  <a:pt x="2921000" y="1270004"/>
                </a:lnTo>
                <a:cubicBezTo>
                  <a:pt x="2921000" y="1354170"/>
                  <a:pt x="2852770" y="1422400"/>
                  <a:pt x="2768604" y="1422400"/>
                </a:cubicBezTo>
                <a:lnTo>
                  <a:pt x="152396" y="1422400"/>
                </a:lnTo>
                <a:cubicBezTo>
                  <a:pt x="68286" y="1422400"/>
                  <a:pt x="0" y="1354114"/>
                  <a:pt x="0" y="12700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AECDF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195513" y="4229100"/>
            <a:ext cx="238125" cy="381000"/>
          </a:xfrm>
          <a:custGeom>
            <a:avLst/>
            <a:gdLst/>
            <a:ahLst/>
            <a:cxnLst/>
            <a:rect l="l" t="t" r="r" b="b"/>
            <a:pathLst>
              <a:path w="238125" h="381000">
                <a:moveTo>
                  <a:pt x="101203" y="17859"/>
                </a:moveTo>
                <a:cubicBezTo>
                  <a:pt x="101203" y="7962"/>
                  <a:pt x="109165" y="0"/>
                  <a:pt x="119063" y="0"/>
                </a:cubicBezTo>
                <a:cubicBezTo>
                  <a:pt x="128960" y="0"/>
                  <a:pt x="136922" y="7962"/>
                  <a:pt x="136922" y="17859"/>
                </a:cubicBezTo>
                <a:lnTo>
                  <a:pt x="136922" y="47625"/>
                </a:lnTo>
                <a:lnTo>
                  <a:pt x="178594" y="47625"/>
                </a:lnTo>
                <a:cubicBezTo>
                  <a:pt x="191765" y="47625"/>
                  <a:pt x="202406" y="58266"/>
                  <a:pt x="202406" y="71438"/>
                </a:cubicBezTo>
                <a:cubicBezTo>
                  <a:pt x="202406" y="84609"/>
                  <a:pt x="191765" y="95250"/>
                  <a:pt x="178594" y="95250"/>
                </a:cubicBezTo>
                <a:lnTo>
                  <a:pt x="93092" y="95250"/>
                </a:lnTo>
                <a:cubicBezTo>
                  <a:pt x="74563" y="95250"/>
                  <a:pt x="59531" y="110282"/>
                  <a:pt x="59531" y="128811"/>
                </a:cubicBezTo>
                <a:cubicBezTo>
                  <a:pt x="59531" y="145554"/>
                  <a:pt x="71810" y="159693"/>
                  <a:pt x="88329" y="162074"/>
                </a:cubicBezTo>
                <a:lnTo>
                  <a:pt x="156493" y="171822"/>
                </a:lnTo>
                <a:cubicBezTo>
                  <a:pt x="196528" y="177552"/>
                  <a:pt x="226219" y="211782"/>
                  <a:pt x="226219" y="252189"/>
                </a:cubicBezTo>
                <a:cubicBezTo>
                  <a:pt x="226219" y="297061"/>
                  <a:pt x="189830" y="333375"/>
                  <a:pt x="145033" y="333375"/>
                </a:cubicBezTo>
                <a:lnTo>
                  <a:pt x="136922" y="333375"/>
                </a:lnTo>
                <a:lnTo>
                  <a:pt x="136922" y="363141"/>
                </a:lnTo>
                <a:cubicBezTo>
                  <a:pt x="136922" y="373038"/>
                  <a:pt x="128960" y="381000"/>
                  <a:pt x="119063" y="381000"/>
                </a:cubicBezTo>
                <a:cubicBezTo>
                  <a:pt x="109165" y="381000"/>
                  <a:pt x="101203" y="373038"/>
                  <a:pt x="101203" y="363141"/>
                </a:cubicBezTo>
                <a:lnTo>
                  <a:pt x="101203" y="333375"/>
                </a:lnTo>
                <a:lnTo>
                  <a:pt x="47625" y="333375"/>
                </a:lnTo>
                <a:cubicBezTo>
                  <a:pt x="34454" y="333375"/>
                  <a:pt x="23812" y="322734"/>
                  <a:pt x="23812" y="309563"/>
                </a:cubicBezTo>
                <a:cubicBezTo>
                  <a:pt x="23812" y="296391"/>
                  <a:pt x="34454" y="285750"/>
                  <a:pt x="47625" y="285750"/>
                </a:cubicBezTo>
                <a:lnTo>
                  <a:pt x="145033" y="285750"/>
                </a:lnTo>
                <a:cubicBezTo>
                  <a:pt x="163562" y="285750"/>
                  <a:pt x="178594" y="270718"/>
                  <a:pt x="178594" y="252189"/>
                </a:cubicBezTo>
                <a:cubicBezTo>
                  <a:pt x="178594" y="235446"/>
                  <a:pt x="166315" y="221307"/>
                  <a:pt x="149796" y="218926"/>
                </a:cubicBezTo>
                <a:lnTo>
                  <a:pt x="81632" y="209178"/>
                </a:lnTo>
                <a:cubicBezTo>
                  <a:pt x="41597" y="203522"/>
                  <a:pt x="11906" y="169218"/>
                  <a:pt x="11906" y="128811"/>
                </a:cubicBezTo>
                <a:cubicBezTo>
                  <a:pt x="11906" y="84013"/>
                  <a:pt x="48295" y="47625"/>
                  <a:pt x="93092" y="47625"/>
                </a:cubicBezTo>
                <a:lnTo>
                  <a:pt x="101203" y="47625"/>
                </a:lnTo>
                <a:lnTo>
                  <a:pt x="101203" y="17859"/>
                </a:lnTo>
                <a:close/>
              </a:path>
            </a:pathLst>
          </a:custGeom>
          <a:solidFill>
            <a:srgbClr val="8AA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735579" y="4826000"/>
            <a:ext cx="115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Cost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975100" y="4368800"/>
            <a:ext cx="914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AECDF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635500" y="3911600"/>
            <a:ext cx="2921000" cy="1422400"/>
          </a:xfrm>
          <a:custGeom>
            <a:avLst/>
            <a:gdLst/>
            <a:ahLst/>
            <a:cxnLst/>
            <a:rect l="l" t="t" r="r" b="b"/>
            <a:pathLst>
              <a:path w="2921000" h="1422400">
                <a:moveTo>
                  <a:pt x="152396" y="0"/>
                </a:moveTo>
                <a:lnTo>
                  <a:pt x="2768604" y="0"/>
                </a:lnTo>
                <a:cubicBezTo>
                  <a:pt x="2852770" y="0"/>
                  <a:pt x="2921000" y="68230"/>
                  <a:pt x="2921000" y="152396"/>
                </a:cubicBezTo>
                <a:lnTo>
                  <a:pt x="2921000" y="1270004"/>
                </a:lnTo>
                <a:cubicBezTo>
                  <a:pt x="2921000" y="1354170"/>
                  <a:pt x="2852770" y="1422400"/>
                  <a:pt x="2768604" y="1422400"/>
                </a:cubicBezTo>
                <a:lnTo>
                  <a:pt x="152396" y="1422400"/>
                </a:lnTo>
                <a:cubicBezTo>
                  <a:pt x="68286" y="1422400"/>
                  <a:pt x="0" y="1354114"/>
                  <a:pt x="0" y="12700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AECDF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956300" y="4229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42875" y="23812"/>
                </a:moveTo>
                <a:cubicBezTo>
                  <a:pt x="116607" y="23812"/>
                  <a:pt x="95250" y="45169"/>
                  <a:pt x="95250" y="71438"/>
                </a:cubicBezTo>
                <a:lnTo>
                  <a:pt x="95250" y="119063"/>
                </a:lnTo>
                <a:lnTo>
                  <a:pt x="238125" y="119063"/>
                </a:lnTo>
                <a:cubicBezTo>
                  <a:pt x="264393" y="119063"/>
                  <a:pt x="285750" y="140419"/>
                  <a:pt x="285750" y="166688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166688"/>
                </a:lnTo>
                <a:cubicBezTo>
                  <a:pt x="0" y="140419"/>
                  <a:pt x="21357" y="119063"/>
                  <a:pt x="47625" y="119063"/>
                </a:cubicBezTo>
                <a:lnTo>
                  <a:pt x="47625" y="71438"/>
                </a:lnTo>
                <a:cubicBezTo>
                  <a:pt x="47625" y="18827"/>
                  <a:pt x="90264" y="-23812"/>
                  <a:pt x="142875" y="-23812"/>
                </a:cubicBezTo>
                <a:cubicBezTo>
                  <a:pt x="190128" y="-23812"/>
                  <a:pt x="229270" y="10492"/>
                  <a:pt x="236786" y="55587"/>
                </a:cubicBezTo>
                <a:cubicBezTo>
                  <a:pt x="238944" y="68535"/>
                  <a:pt x="230237" y="80814"/>
                  <a:pt x="217215" y="83046"/>
                </a:cubicBezTo>
                <a:cubicBezTo>
                  <a:pt x="204192" y="85279"/>
                  <a:pt x="191988" y="76498"/>
                  <a:pt x="189756" y="63475"/>
                </a:cubicBezTo>
                <a:cubicBezTo>
                  <a:pt x="186035" y="41002"/>
                  <a:pt x="166464" y="23812"/>
                  <a:pt x="142875" y="23812"/>
                </a:cubicBezTo>
                <a:close/>
                <a:moveTo>
                  <a:pt x="172641" y="267891"/>
                </a:moveTo>
                <a:cubicBezTo>
                  <a:pt x="182538" y="267891"/>
                  <a:pt x="190500" y="259928"/>
                  <a:pt x="190500" y="250031"/>
                </a:cubicBezTo>
                <a:cubicBezTo>
                  <a:pt x="190500" y="240134"/>
                  <a:pt x="182538" y="232172"/>
                  <a:pt x="172641" y="232172"/>
                </a:cubicBezTo>
                <a:lnTo>
                  <a:pt x="113109" y="232172"/>
                </a:lnTo>
                <a:cubicBezTo>
                  <a:pt x="103212" y="232172"/>
                  <a:pt x="95250" y="240134"/>
                  <a:pt x="95250" y="250031"/>
                </a:cubicBezTo>
                <a:cubicBezTo>
                  <a:pt x="95250" y="259928"/>
                  <a:pt x="103212" y="267891"/>
                  <a:pt x="113109" y="267891"/>
                </a:cubicBezTo>
                <a:lnTo>
                  <a:pt x="172641" y="267891"/>
                </a:lnTo>
                <a:close/>
              </a:path>
            </a:pathLst>
          </a:custGeom>
          <a:solidFill>
            <a:srgbClr val="8AA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429691" y="4826000"/>
            <a:ext cx="133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Access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759700" y="4368800"/>
            <a:ext cx="914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AECDF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420100" y="3911600"/>
            <a:ext cx="2921000" cy="1422400"/>
          </a:xfrm>
          <a:custGeom>
            <a:avLst/>
            <a:gdLst/>
            <a:ahLst/>
            <a:cxnLst/>
            <a:rect l="l" t="t" r="r" b="b"/>
            <a:pathLst>
              <a:path w="2921000" h="1422400">
                <a:moveTo>
                  <a:pt x="152396" y="0"/>
                </a:moveTo>
                <a:lnTo>
                  <a:pt x="2768604" y="0"/>
                </a:lnTo>
                <a:cubicBezTo>
                  <a:pt x="2852770" y="0"/>
                  <a:pt x="2921000" y="68230"/>
                  <a:pt x="2921000" y="152396"/>
                </a:cubicBezTo>
                <a:lnTo>
                  <a:pt x="2921000" y="1270004"/>
                </a:lnTo>
                <a:cubicBezTo>
                  <a:pt x="2921000" y="1354170"/>
                  <a:pt x="2852770" y="1422400"/>
                  <a:pt x="2768604" y="1422400"/>
                </a:cubicBezTo>
                <a:lnTo>
                  <a:pt x="152396" y="1422400"/>
                </a:lnTo>
                <a:cubicBezTo>
                  <a:pt x="68286" y="1422400"/>
                  <a:pt x="0" y="1354114"/>
                  <a:pt x="0" y="12700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F8DD52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645650" y="42291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2C3E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8892822" y="4826000"/>
            <a:ext cx="198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Equal Opportunity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47-d2nf8np8bjvh7rlj0b0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0"/>
            <a:ext cx="12229465" cy="687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368550" y="2159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ECDF8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2749550" y="24638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76200"/>
                </a:moveTo>
                <a:cubicBezTo>
                  <a:pt x="0" y="34171"/>
                  <a:pt x="34171" y="0"/>
                  <a:pt x="76200" y="0"/>
                </a:cubicBezTo>
                <a:lnTo>
                  <a:pt x="254198" y="0"/>
                </a:lnTo>
                <a:cubicBezTo>
                  <a:pt x="274439" y="0"/>
                  <a:pt x="293846" y="7977"/>
                  <a:pt x="308134" y="22265"/>
                </a:cubicBezTo>
                <a:lnTo>
                  <a:pt x="434935" y="149185"/>
                </a:lnTo>
                <a:cubicBezTo>
                  <a:pt x="449223" y="163473"/>
                  <a:pt x="457200" y="182880"/>
                  <a:pt x="457200" y="203121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76200"/>
                </a:lnTo>
                <a:close/>
                <a:moveTo>
                  <a:pt x="247650" y="69652"/>
                </a:moveTo>
                <a:lnTo>
                  <a:pt x="247650" y="180975"/>
                </a:lnTo>
                <a:cubicBezTo>
                  <a:pt x="247650" y="196810"/>
                  <a:pt x="260390" y="209550"/>
                  <a:pt x="276225" y="209550"/>
                </a:cubicBezTo>
                <a:lnTo>
                  <a:pt x="387548" y="209550"/>
                </a:lnTo>
                <a:lnTo>
                  <a:pt x="247650" y="69652"/>
                </a:lnTo>
                <a:close/>
                <a:moveTo>
                  <a:pt x="183594" y="351949"/>
                </a:moveTo>
                <a:cubicBezTo>
                  <a:pt x="193834" y="339923"/>
                  <a:pt x="192524" y="321945"/>
                  <a:pt x="180499" y="311706"/>
                </a:cubicBezTo>
                <a:cubicBezTo>
                  <a:pt x="168473" y="301466"/>
                  <a:pt x="150495" y="302776"/>
                  <a:pt x="140256" y="314801"/>
                </a:cubicBezTo>
                <a:lnTo>
                  <a:pt x="83106" y="381476"/>
                </a:lnTo>
                <a:cubicBezTo>
                  <a:pt x="73938" y="392192"/>
                  <a:pt x="73938" y="407908"/>
                  <a:pt x="83106" y="418624"/>
                </a:cubicBezTo>
                <a:lnTo>
                  <a:pt x="140256" y="485299"/>
                </a:lnTo>
                <a:cubicBezTo>
                  <a:pt x="150495" y="497324"/>
                  <a:pt x="168592" y="498634"/>
                  <a:pt x="180499" y="488394"/>
                </a:cubicBezTo>
                <a:cubicBezTo>
                  <a:pt x="192405" y="478155"/>
                  <a:pt x="193834" y="460058"/>
                  <a:pt x="183594" y="448151"/>
                </a:cubicBezTo>
                <a:lnTo>
                  <a:pt x="142399" y="400050"/>
                </a:lnTo>
                <a:lnTo>
                  <a:pt x="183594" y="351949"/>
                </a:lnTo>
                <a:close/>
                <a:moveTo>
                  <a:pt x="316944" y="314801"/>
                </a:moveTo>
                <a:cubicBezTo>
                  <a:pt x="306705" y="302776"/>
                  <a:pt x="288607" y="301466"/>
                  <a:pt x="276701" y="311706"/>
                </a:cubicBezTo>
                <a:cubicBezTo>
                  <a:pt x="264795" y="321945"/>
                  <a:pt x="263366" y="340043"/>
                  <a:pt x="273606" y="351949"/>
                </a:cubicBezTo>
                <a:lnTo>
                  <a:pt x="314801" y="400050"/>
                </a:lnTo>
                <a:lnTo>
                  <a:pt x="273606" y="448151"/>
                </a:lnTo>
                <a:cubicBezTo>
                  <a:pt x="263366" y="460177"/>
                  <a:pt x="264676" y="478155"/>
                  <a:pt x="276701" y="488394"/>
                </a:cubicBezTo>
                <a:cubicBezTo>
                  <a:pt x="288727" y="498634"/>
                  <a:pt x="306705" y="497324"/>
                  <a:pt x="316944" y="485299"/>
                </a:cubicBezTo>
                <a:lnTo>
                  <a:pt x="374094" y="418624"/>
                </a:lnTo>
                <a:cubicBezTo>
                  <a:pt x="383262" y="407908"/>
                  <a:pt x="383262" y="392192"/>
                  <a:pt x="374094" y="381476"/>
                </a:cubicBezTo>
                <a:lnTo>
                  <a:pt x="316944" y="314801"/>
                </a:lnTo>
                <a:close/>
              </a:path>
            </a:pathLst>
          </a:custGeom>
          <a:solidFill>
            <a:srgbClr val="8AA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62264" y="3581400"/>
            <a:ext cx="3035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Single 2 MB EXE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1350" y="4089313"/>
            <a:ext cx="467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Runs from a USB stick. Easy to installation using MSI or EXE, no admin rights needed.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089650" y="2209800"/>
            <a:ext cx="12700" cy="2438400"/>
          </a:xfrm>
          <a:custGeom>
            <a:avLst/>
            <a:gdLst/>
            <a:ahLst/>
            <a:cxnLst/>
            <a:rect l="l" t="t" r="r" b="b"/>
            <a:pathLst>
              <a:path w="12700" h="2438400">
                <a:moveTo>
                  <a:pt x="0" y="0"/>
                </a:moveTo>
                <a:lnTo>
                  <a:pt x="12700" y="0"/>
                </a:lnTo>
                <a:lnTo>
                  <a:pt x="127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AECD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8604250" y="2159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8DD52">
              <a:alpha val="6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8870950" y="24638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42900" y="-38100"/>
                </a:moveTo>
                <a:cubicBezTo>
                  <a:pt x="405984" y="-38100"/>
                  <a:pt x="457200" y="13116"/>
                  <a:pt x="457200" y="76200"/>
                </a:cubicBezTo>
                <a:cubicBezTo>
                  <a:pt x="457200" y="139284"/>
                  <a:pt x="405984" y="190500"/>
                  <a:pt x="342900" y="190500"/>
                </a:cubicBezTo>
                <a:cubicBezTo>
                  <a:pt x="279816" y="190500"/>
                  <a:pt x="228600" y="139284"/>
                  <a:pt x="228600" y="76200"/>
                </a:cubicBezTo>
                <a:cubicBezTo>
                  <a:pt x="228600" y="13116"/>
                  <a:pt x="279816" y="-38100"/>
                  <a:pt x="342900" y="-38100"/>
                </a:cubicBezTo>
                <a:close/>
                <a:moveTo>
                  <a:pt x="57150" y="361950"/>
                </a:moveTo>
                <a:cubicBezTo>
                  <a:pt x="57150" y="278487"/>
                  <a:pt x="113109" y="205502"/>
                  <a:pt x="196572" y="165616"/>
                </a:cubicBezTo>
                <a:cubicBezTo>
                  <a:pt x="226695" y="214789"/>
                  <a:pt x="280987" y="247650"/>
                  <a:pt x="342900" y="247650"/>
                </a:cubicBezTo>
                <a:cubicBezTo>
                  <a:pt x="409218" y="247650"/>
                  <a:pt x="466844" y="209907"/>
                  <a:pt x="495300" y="154781"/>
                </a:cubicBezTo>
                <a:cubicBezTo>
                  <a:pt x="514112" y="141327"/>
                  <a:pt x="537091" y="133350"/>
                  <a:pt x="561975" y="133350"/>
                </a:cubicBezTo>
                <a:lnTo>
                  <a:pt x="585192" y="133350"/>
                </a:lnTo>
                <a:cubicBezTo>
                  <a:pt x="597575" y="133350"/>
                  <a:pt x="606623" y="145018"/>
                  <a:pt x="603647" y="157043"/>
                </a:cubicBezTo>
                <a:lnTo>
                  <a:pt x="583287" y="238363"/>
                </a:lnTo>
                <a:cubicBezTo>
                  <a:pt x="595074" y="253127"/>
                  <a:pt x="604957" y="268962"/>
                  <a:pt x="612338" y="285750"/>
                </a:cubicBezTo>
                <a:lnTo>
                  <a:pt x="638175" y="285750"/>
                </a:lnTo>
                <a:cubicBezTo>
                  <a:pt x="654010" y="285750"/>
                  <a:pt x="666750" y="298490"/>
                  <a:pt x="666750" y="314325"/>
                </a:cubicBezTo>
                <a:lnTo>
                  <a:pt x="666750" y="447675"/>
                </a:lnTo>
                <a:cubicBezTo>
                  <a:pt x="666750" y="463510"/>
                  <a:pt x="654010" y="476250"/>
                  <a:pt x="638175" y="476250"/>
                </a:cubicBezTo>
                <a:lnTo>
                  <a:pt x="590550" y="476250"/>
                </a:lnTo>
                <a:cubicBezTo>
                  <a:pt x="570905" y="502444"/>
                  <a:pt x="544711" y="523399"/>
                  <a:pt x="514350" y="536615"/>
                </a:cubicBezTo>
                <a:lnTo>
                  <a:pt x="514350" y="571500"/>
                </a:lnTo>
                <a:cubicBezTo>
                  <a:pt x="514350" y="592574"/>
                  <a:pt x="497324" y="609600"/>
                  <a:pt x="476250" y="609600"/>
                </a:cubicBezTo>
                <a:lnTo>
                  <a:pt x="436959" y="609600"/>
                </a:lnTo>
                <a:cubicBezTo>
                  <a:pt x="419933" y="609600"/>
                  <a:pt x="405051" y="598289"/>
                  <a:pt x="400288" y="581978"/>
                </a:cubicBezTo>
                <a:lnTo>
                  <a:pt x="391835" y="552450"/>
                </a:lnTo>
                <a:lnTo>
                  <a:pt x="293846" y="552450"/>
                </a:lnTo>
                <a:lnTo>
                  <a:pt x="285393" y="581978"/>
                </a:lnTo>
                <a:cubicBezTo>
                  <a:pt x="280749" y="598289"/>
                  <a:pt x="265867" y="609600"/>
                  <a:pt x="248841" y="609600"/>
                </a:cubicBezTo>
                <a:lnTo>
                  <a:pt x="209550" y="609600"/>
                </a:lnTo>
                <a:cubicBezTo>
                  <a:pt x="188476" y="609600"/>
                  <a:pt x="171450" y="592574"/>
                  <a:pt x="171450" y="571500"/>
                </a:cubicBezTo>
                <a:lnTo>
                  <a:pt x="171450" y="536615"/>
                </a:lnTo>
                <a:cubicBezTo>
                  <a:pt x="104180" y="507206"/>
                  <a:pt x="57150" y="440055"/>
                  <a:pt x="57150" y="361950"/>
                </a:cubicBezTo>
                <a:close/>
                <a:moveTo>
                  <a:pt x="504825" y="381000"/>
                </a:moveTo>
                <a:cubicBezTo>
                  <a:pt x="520596" y="381000"/>
                  <a:pt x="533400" y="368196"/>
                  <a:pt x="533400" y="352425"/>
                </a:cubicBezTo>
                <a:cubicBezTo>
                  <a:pt x="533400" y="336654"/>
                  <a:pt x="520596" y="323850"/>
                  <a:pt x="504825" y="323850"/>
                </a:cubicBezTo>
                <a:cubicBezTo>
                  <a:pt x="489054" y="323850"/>
                  <a:pt x="476250" y="336654"/>
                  <a:pt x="476250" y="352425"/>
                </a:cubicBezTo>
                <a:cubicBezTo>
                  <a:pt x="476250" y="368196"/>
                  <a:pt x="489054" y="381000"/>
                  <a:pt x="504825" y="381000"/>
                </a:cubicBezTo>
                <a:close/>
              </a:path>
            </a:pathLst>
          </a:custGeom>
          <a:solidFill>
            <a:srgbClr val="2C3E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350162" y="3581400"/>
            <a:ext cx="172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2C3E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Zero Cost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877050" y="4089313"/>
            <a:ext cx="467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2C3E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licence fees. Democratized tech for everyone, everywhere.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 flip="none" rotWithShape="0">
          <a:gsLst>
            <a:gs pos="0">
              <a:srgbClr val="FFF2C6"/>
            </a:gs>
            <a:gs pos="47000">
              <a:srgbClr val="D8E1FD"/>
            </a:gs>
            <a:gs pos="78000">
              <a:srgbClr val="C7D5FC"/>
            </a:gs>
            <a:gs pos="100000">
              <a:srgbClr val="FDF8CB"/>
            </a:gs>
          </a:gsLst>
          <a:lin ang="2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38-d2nf8lh8bjvh7rlj0ae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99" y="517692"/>
            <a:ext cx="7251700" cy="6340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7560" y="1885246"/>
            <a:ext cx="10755630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6D7A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104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3104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3107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3107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31099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131099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331124" y="856006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31124" y="856006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7687" y="1596530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27687" y="1596530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7687" y="1396504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527687" y="1396504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7687" y="1196479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27687" y="1196479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7687" y="996455"/>
            <a:ext cx="133350" cy="13716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527687" y="996455"/>
            <a:ext cx="133350" cy="137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2" name="Image 2" descr="https://kimi-img.moonshot.cn/pub/slides/slides_tmpl/image/25-08-27-20:04:33-d2nf8k98bjvh7rlj0a7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7300"/>
            <a:ext cx="5143500" cy="3060700"/>
          </a:xfrm>
          <a:prstGeom prst="rect">
            <a:avLst/>
          </a:prstGeom>
        </p:spPr>
      </p:pic>
      <p:pic>
        <p:nvPicPr>
          <p:cNvPr id="23" name="Image 3" descr="https://kimi-img.moonshot.cn/pub/slides/slides_tmpl/image/25-08-27-20:04:32-d2nf8k18bjvh7rlj0a5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45" y="4587240"/>
            <a:ext cx="152400" cy="1524000"/>
          </a:xfrm>
          <a:prstGeom prst="rect">
            <a:avLst/>
          </a:prstGeom>
        </p:spPr>
      </p:pic>
      <p:pic>
        <p:nvPicPr>
          <p:cNvPr id="24" name="Image 4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275" y="3907257"/>
            <a:ext cx="1320800" cy="1371600"/>
          </a:xfrm>
          <a:prstGeom prst="rect">
            <a:avLst/>
          </a:prstGeom>
        </p:spPr>
      </p:pic>
      <p:pic>
        <p:nvPicPr>
          <p:cNvPr id="25" name="Image 5" descr="https://kimi-img.moonshot.cn/pub/slides/slides_tmpl/image/25-08-27-20:04:32-d2nf8k18bjvh7rlj0a6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0172" y="1111250"/>
            <a:ext cx="983056" cy="907962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1101725" y="3958057"/>
            <a:ext cx="539750" cy="508001"/>
          </a:xfrm>
          <a:prstGeom prst="ellipse">
            <a:avLst/>
          </a:prstGeom>
          <a:solidFill>
            <a:srgbClr val="B2C4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1101725" y="3958057"/>
            <a:ext cx="539750" cy="50800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8" name="Image 6" descr="https://kimi-img.moonshot.cn/pub/slides/slides_tmpl/image/25-08-27-20:04:32-d2nf8k18bjvh7rlj0a6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7651" y="1515914"/>
            <a:ext cx="731154" cy="6760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358</Words>
  <Application>Microsoft Office PowerPoint</Application>
  <PresentationFormat>Widescreen</PresentationFormat>
  <Paragraphs>67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MiSans</vt:lpstr>
      <vt:lpstr>Noto Sans SC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Light: 24-Hour Digital Freedom</dc:title>
  <dc:subject>Blind Light: 24-Hour Digital Freedom</dc:subject>
  <dc:creator>Kimi</dc:creator>
  <cp:lastModifiedBy>Bijan Paul</cp:lastModifiedBy>
  <cp:revision>3</cp:revision>
  <dcterms:created xsi:type="dcterms:W3CDTF">2025-11-09T07:59:47Z</dcterms:created>
  <dcterms:modified xsi:type="dcterms:W3CDTF">2025-11-09T08:57:10Z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{"Label":"Blind Light: 24-Hour Digital Freedom","ContentProducer":"001191110108MACG2KBH8F10000","ProduceID":"d484gjf2ekfl1h3e3e6g","ReservedCode1":"","ContentPropagator":"001191110108MACG2KBH8F20000","PropagateID":"d484gjf2ekfl1h3e3e6g","ReservedCode2":""}</vt:lpwstr>
  </property>
</Properties>
</file>